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8"/>
  </p:notesMasterIdLst>
  <p:handoutMasterIdLst>
    <p:handoutMasterId r:id="rId9"/>
  </p:handoutMasterIdLst>
  <p:sldIdLst>
    <p:sldId id="595" r:id="rId2"/>
    <p:sldId id="884" r:id="rId3"/>
    <p:sldId id="921" r:id="rId4"/>
    <p:sldId id="936" r:id="rId5"/>
    <p:sldId id="937" r:id="rId6"/>
    <p:sldId id="923" r:id="rId7"/>
  </p:sldIdLst>
  <p:sldSz cx="9144000" cy="6858000" type="screen4x3"/>
  <p:notesSz cx="6699250" cy="9836150"/>
  <p:custDataLst>
    <p:tags r:id="rId10"/>
  </p:custDataLst>
  <p:defaultTextStyle>
    <a:defPPr>
      <a:defRPr lang="de-DE"/>
    </a:defPPr>
    <a:lvl1pPr algn="l" rtl="0" eaLnBrk="0" fontAlgn="base" hangingPunct="0">
      <a:spcBef>
        <a:spcPct val="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Tahoma" pitchFamily="34" charset="0"/>
        <a:ea typeface="+mn-ea"/>
        <a:cs typeface="+mn-cs"/>
      </a:defRPr>
    </a:lvl6pPr>
    <a:lvl7pPr marL="2743200" algn="l" defTabSz="914400" rtl="0" eaLnBrk="1" latinLnBrk="0" hangingPunct="1">
      <a:defRPr sz="1200" kern="1200">
        <a:solidFill>
          <a:schemeClr val="tx1"/>
        </a:solidFill>
        <a:latin typeface="Tahoma" pitchFamily="34" charset="0"/>
        <a:ea typeface="+mn-ea"/>
        <a:cs typeface="+mn-cs"/>
      </a:defRPr>
    </a:lvl7pPr>
    <a:lvl8pPr marL="3200400" algn="l" defTabSz="914400" rtl="0" eaLnBrk="1" latinLnBrk="0" hangingPunct="1">
      <a:defRPr sz="1200" kern="1200">
        <a:solidFill>
          <a:schemeClr val="tx1"/>
        </a:solidFill>
        <a:latin typeface="Tahoma" pitchFamily="34" charset="0"/>
        <a:ea typeface="+mn-ea"/>
        <a:cs typeface="+mn-cs"/>
      </a:defRPr>
    </a:lvl8pPr>
    <a:lvl9pPr marL="3657600" algn="l" defTabSz="914400" rtl="0" eaLnBrk="1" latinLnBrk="0" hangingPunct="1">
      <a:defRPr sz="1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a:srgbClr val="0033CC"/>
    <a:srgbClr val="0000FF"/>
    <a:srgbClr val="DBAE09"/>
    <a:srgbClr val="CC0000"/>
    <a:srgbClr val="FFFF66"/>
    <a:srgbClr val="CC9B00"/>
    <a:srgbClr val="8C6F06"/>
    <a:srgbClr val="A98607"/>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3882" autoAdjust="0"/>
    <p:restoredTop sz="99642" autoAdjust="0"/>
  </p:normalViewPr>
  <p:slideViewPr>
    <p:cSldViewPr snapToGrid="0">
      <p:cViewPr>
        <p:scale>
          <a:sx n="75" d="100"/>
          <a:sy n="75" d="100"/>
        </p:scale>
        <p:origin x="-1302" y="-72"/>
      </p:cViewPr>
      <p:guideLst>
        <p:guide orient="horz" pos="3705"/>
        <p:guide orient="horz" pos="1185"/>
        <p:guide pos="254"/>
        <p:guide pos="2892"/>
        <p:guide pos="5547"/>
      </p:guideLst>
    </p:cSldViewPr>
  </p:slideViewPr>
  <p:notesTextViewPr>
    <p:cViewPr>
      <p:scale>
        <a:sx n="100" d="100"/>
        <a:sy n="100" d="100"/>
      </p:scale>
      <p:origin x="0" y="0"/>
    </p:cViewPr>
  </p:notesTextViewPr>
  <p:sorterViewPr>
    <p:cViewPr>
      <p:scale>
        <a:sx n="36" d="100"/>
        <a:sy n="3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p:cNvSpPr>
            <a:spLocks noGrp="1" noChangeArrowheads="1"/>
          </p:cNvSpPr>
          <p:nvPr>
            <p:ph type="hdr" sz="quarter"/>
          </p:nvPr>
        </p:nvSpPr>
        <p:spPr bwMode="auto">
          <a:xfrm>
            <a:off x="0" y="0"/>
            <a:ext cx="2878138"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t" anchorCtr="0" compatLnSpc="1">
            <a:prstTxWarp prst="textNoShape">
              <a:avLst/>
            </a:prstTxWarp>
          </a:bodyPr>
          <a:lstStyle>
            <a:lvl1pPr defTabSz="889000" eaLnBrk="1" hangingPunct="1">
              <a:defRPr smtClean="0">
                <a:latin typeface="Arial" charset="0"/>
              </a:defRPr>
            </a:lvl1pPr>
          </a:lstStyle>
          <a:p>
            <a:pPr>
              <a:defRPr/>
            </a:pPr>
            <a:endParaRPr lang="en-GB"/>
          </a:p>
        </p:txBody>
      </p:sp>
      <p:sp>
        <p:nvSpPr>
          <p:cNvPr id="559107" name="Rectangle 3"/>
          <p:cNvSpPr>
            <a:spLocks noGrp="1" noChangeArrowheads="1"/>
          </p:cNvSpPr>
          <p:nvPr>
            <p:ph type="dt" sz="quarter" idx="1"/>
          </p:nvPr>
        </p:nvSpPr>
        <p:spPr bwMode="auto">
          <a:xfrm>
            <a:off x="3762375" y="0"/>
            <a:ext cx="2952750"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t" anchorCtr="0" compatLnSpc="1">
            <a:prstTxWarp prst="textNoShape">
              <a:avLst/>
            </a:prstTxWarp>
          </a:bodyPr>
          <a:lstStyle>
            <a:lvl1pPr algn="r" defTabSz="889000" eaLnBrk="1" hangingPunct="1">
              <a:defRPr smtClean="0">
                <a:latin typeface="Arial" charset="0"/>
              </a:defRPr>
            </a:lvl1pPr>
          </a:lstStyle>
          <a:p>
            <a:pPr>
              <a:defRPr/>
            </a:pPr>
            <a:endParaRPr lang="en-GB"/>
          </a:p>
        </p:txBody>
      </p:sp>
      <p:sp>
        <p:nvSpPr>
          <p:cNvPr id="559108" name="Rectangle 4"/>
          <p:cNvSpPr>
            <a:spLocks noGrp="1" noChangeArrowheads="1"/>
          </p:cNvSpPr>
          <p:nvPr>
            <p:ph type="ftr" sz="quarter" idx="2"/>
          </p:nvPr>
        </p:nvSpPr>
        <p:spPr bwMode="auto">
          <a:xfrm>
            <a:off x="0" y="9323388"/>
            <a:ext cx="2878138"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b" anchorCtr="0" compatLnSpc="1">
            <a:prstTxWarp prst="textNoShape">
              <a:avLst/>
            </a:prstTxWarp>
          </a:bodyPr>
          <a:lstStyle>
            <a:lvl1pPr defTabSz="889000" eaLnBrk="1" hangingPunct="1">
              <a:defRPr smtClean="0">
                <a:latin typeface="Arial" charset="0"/>
              </a:defRPr>
            </a:lvl1pPr>
          </a:lstStyle>
          <a:p>
            <a:pPr>
              <a:defRPr/>
            </a:pPr>
            <a:endParaRPr lang="en-GB"/>
          </a:p>
        </p:txBody>
      </p:sp>
      <p:sp>
        <p:nvSpPr>
          <p:cNvPr id="559109" name="Rectangle 5"/>
          <p:cNvSpPr>
            <a:spLocks noGrp="1" noChangeArrowheads="1"/>
          </p:cNvSpPr>
          <p:nvPr>
            <p:ph type="sldNum" sz="quarter" idx="3"/>
          </p:nvPr>
        </p:nvSpPr>
        <p:spPr bwMode="auto">
          <a:xfrm>
            <a:off x="3762375" y="9323388"/>
            <a:ext cx="295275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b" anchorCtr="0" compatLnSpc="1">
            <a:prstTxWarp prst="textNoShape">
              <a:avLst/>
            </a:prstTxWarp>
          </a:bodyPr>
          <a:lstStyle>
            <a:lvl1pPr algn="r" defTabSz="889000" eaLnBrk="1" hangingPunct="1">
              <a:defRPr smtClean="0">
                <a:latin typeface="Arial" charset="0"/>
              </a:defRPr>
            </a:lvl1pPr>
          </a:lstStyle>
          <a:p>
            <a:pPr>
              <a:defRPr/>
            </a:pPr>
            <a:fld id="{1579B157-E1F7-442B-A5BF-30D134634DA8}" type="slidenum">
              <a:rPr lang="en-GB"/>
              <a:pPr>
                <a:defRPr/>
              </a:pPr>
              <a:t>‹Nº›</a:t>
            </a:fld>
            <a:endParaRPr lang="en-GB"/>
          </a:p>
        </p:txBody>
      </p:sp>
    </p:spTree>
    <p:extLst>
      <p:ext uri="{BB962C8B-B14F-4D97-AF65-F5344CB8AC3E}">
        <p14:creationId xmlns:p14="http://schemas.microsoft.com/office/powerpoint/2010/main" val="3305243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0195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t" anchorCtr="0" compatLnSpc="1">
            <a:prstTxWarp prst="textNoShape">
              <a:avLst/>
            </a:prstTxWarp>
          </a:bodyPr>
          <a:lstStyle>
            <a:lvl1pPr defTabSz="942975" eaLnBrk="1" hangingPunct="1">
              <a:defRPr sz="1300" smtClean="0">
                <a:latin typeface="Arial" charset="0"/>
              </a:defRPr>
            </a:lvl1pPr>
          </a:lstStyle>
          <a:p>
            <a:pPr>
              <a:defRPr/>
            </a:pPr>
            <a:endParaRPr lang="en-GB"/>
          </a:p>
        </p:txBody>
      </p:sp>
      <p:sp>
        <p:nvSpPr>
          <p:cNvPr id="6147" name="Rectangle 3"/>
          <p:cNvSpPr>
            <a:spLocks noGrp="1" noChangeArrowheads="1"/>
          </p:cNvSpPr>
          <p:nvPr>
            <p:ph type="dt" idx="1"/>
          </p:nvPr>
        </p:nvSpPr>
        <p:spPr bwMode="auto">
          <a:xfrm>
            <a:off x="3797300" y="0"/>
            <a:ext cx="290195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t" anchorCtr="0" compatLnSpc="1">
            <a:prstTxWarp prst="textNoShape">
              <a:avLst/>
            </a:prstTxWarp>
          </a:bodyPr>
          <a:lstStyle>
            <a:lvl1pPr algn="r" defTabSz="942975" eaLnBrk="1" hangingPunct="1">
              <a:defRPr sz="1300" smtClean="0">
                <a:latin typeface="Arial" charset="0"/>
              </a:defRPr>
            </a:lvl1pPr>
          </a:lstStyle>
          <a:p>
            <a:pPr>
              <a:defRPr/>
            </a:pPr>
            <a:endParaRPr lang="en-GB"/>
          </a:p>
        </p:txBody>
      </p:sp>
      <p:sp>
        <p:nvSpPr>
          <p:cNvPr id="122884" name="Rectangle 4"/>
          <p:cNvSpPr>
            <a:spLocks noGrp="1" noRot="1" noChangeAspect="1" noChangeArrowheads="1" noTextEdit="1"/>
          </p:cNvSpPr>
          <p:nvPr>
            <p:ph type="sldImg" idx="2"/>
          </p:nvPr>
        </p:nvSpPr>
        <p:spPr bwMode="auto">
          <a:xfrm>
            <a:off x="890588" y="738188"/>
            <a:ext cx="4919662" cy="3689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893763" y="4672013"/>
            <a:ext cx="491172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t" anchorCtr="0" compatLnSpc="1">
            <a:prstTxWarp prst="textNoShape">
              <a:avLst/>
            </a:prstTxWarp>
          </a:bodyPr>
          <a:lstStyle/>
          <a:p>
            <a:pPr lvl="0"/>
            <a:r>
              <a:rPr lang="en-GB" noProof="0" smtClean="0"/>
              <a:t>Klicken Sie, um die Formate des Vorlagentextes zu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p>
        </p:txBody>
      </p:sp>
      <p:sp>
        <p:nvSpPr>
          <p:cNvPr id="6150" name="Rectangle 6"/>
          <p:cNvSpPr>
            <a:spLocks noGrp="1" noChangeArrowheads="1"/>
          </p:cNvSpPr>
          <p:nvPr>
            <p:ph type="ftr" sz="quarter" idx="4"/>
          </p:nvPr>
        </p:nvSpPr>
        <p:spPr bwMode="auto">
          <a:xfrm>
            <a:off x="0" y="9345613"/>
            <a:ext cx="290195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b" anchorCtr="0" compatLnSpc="1">
            <a:prstTxWarp prst="textNoShape">
              <a:avLst/>
            </a:prstTxWarp>
          </a:bodyPr>
          <a:lstStyle>
            <a:lvl1pPr defTabSz="942975" eaLnBrk="1" hangingPunct="1">
              <a:defRPr sz="1300" smtClean="0">
                <a:latin typeface="Arial" charset="0"/>
              </a:defRPr>
            </a:lvl1pPr>
          </a:lstStyle>
          <a:p>
            <a:pPr>
              <a:defRPr/>
            </a:pPr>
            <a:endParaRPr lang="en-GB"/>
          </a:p>
        </p:txBody>
      </p:sp>
      <p:sp>
        <p:nvSpPr>
          <p:cNvPr id="6151" name="Rectangle 7"/>
          <p:cNvSpPr>
            <a:spLocks noGrp="1" noChangeArrowheads="1"/>
          </p:cNvSpPr>
          <p:nvPr>
            <p:ph type="sldNum" sz="quarter" idx="5"/>
          </p:nvPr>
        </p:nvSpPr>
        <p:spPr bwMode="auto">
          <a:xfrm>
            <a:off x="3797300" y="9345613"/>
            <a:ext cx="290195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b" anchorCtr="0" compatLnSpc="1">
            <a:prstTxWarp prst="textNoShape">
              <a:avLst/>
            </a:prstTxWarp>
          </a:bodyPr>
          <a:lstStyle>
            <a:lvl1pPr algn="r" defTabSz="942975" eaLnBrk="1" hangingPunct="1">
              <a:defRPr sz="1300" smtClean="0">
                <a:latin typeface="Arial" charset="0"/>
              </a:defRPr>
            </a:lvl1pPr>
          </a:lstStyle>
          <a:p>
            <a:pPr>
              <a:defRPr/>
            </a:pPr>
            <a:fld id="{9EFB57D0-854A-4F16-A6A3-98E46EB59A82}" type="slidenum">
              <a:rPr lang="en-GB"/>
              <a:pPr>
                <a:defRPr/>
              </a:pPr>
              <a:t>‹Nº›</a:t>
            </a:fld>
            <a:endParaRPr lang="en-GB"/>
          </a:p>
        </p:txBody>
      </p:sp>
    </p:spTree>
    <p:extLst>
      <p:ext uri="{BB962C8B-B14F-4D97-AF65-F5344CB8AC3E}">
        <p14:creationId xmlns:p14="http://schemas.microsoft.com/office/powerpoint/2010/main" val="462456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2" descr="Hintergrund"/>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pic>
        <p:nvPicPr>
          <p:cNvPr id="5" name="Picture 13" descr="Himmel2"/>
          <p:cNvPicPr>
            <a:picLocks noChangeAspect="1" noChangeArrowheads="1"/>
          </p:cNvPicPr>
          <p:nvPr/>
        </p:nvPicPr>
        <p:blipFill>
          <a:blip r:embed="rId3" cstate="print"/>
          <a:srcRect/>
          <a:stretch>
            <a:fillRect/>
          </a:stretch>
        </p:blipFill>
        <p:spPr bwMode="auto">
          <a:xfrm>
            <a:off x="0" y="3765550"/>
            <a:ext cx="9144000" cy="2114550"/>
          </a:xfrm>
          <a:prstGeom prst="rect">
            <a:avLst/>
          </a:prstGeom>
          <a:noFill/>
          <a:ln w="9525">
            <a:noFill/>
            <a:miter lim="800000"/>
            <a:headEnd/>
            <a:tailEnd/>
          </a:ln>
        </p:spPr>
      </p:pic>
      <p:pic>
        <p:nvPicPr>
          <p:cNvPr id="6" name="Picture 11" descr="schatten"/>
          <p:cNvPicPr>
            <a:picLocks noChangeAspect="1" noChangeArrowheads="1"/>
          </p:cNvPicPr>
          <p:nvPr/>
        </p:nvPicPr>
        <p:blipFill>
          <a:blip r:embed="rId4" cstate="print"/>
          <a:srcRect/>
          <a:stretch>
            <a:fillRect/>
          </a:stretch>
        </p:blipFill>
        <p:spPr bwMode="auto">
          <a:xfrm>
            <a:off x="0" y="3765550"/>
            <a:ext cx="9144000" cy="120650"/>
          </a:xfrm>
          <a:prstGeom prst="rect">
            <a:avLst/>
          </a:prstGeom>
          <a:noFill/>
          <a:ln w="9525">
            <a:noFill/>
            <a:miter lim="800000"/>
            <a:headEnd/>
            <a:tailEnd/>
          </a:ln>
        </p:spPr>
      </p:pic>
      <p:sp>
        <p:nvSpPr>
          <p:cNvPr id="1075204" name="Rectangle 4"/>
          <p:cNvSpPr>
            <a:spLocks noGrp="1" noChangeArrowheads="1"/>
          </p:cNvSpPr>
          <p:nvPr>
            <p:ph type="ctrTitle" sz="quarter"/>
          </p:nvPr>
        </p:nvSpPr>
        <p:spPr bwMode="auto">
          <a:xfrm>
            <a:off x="727075" y="1260475"/>
            <a:ext cx="6757988"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2800"/>
            </a:lvl1pPr>
          </a:lstStyle>
          <a:p>
            <a:pPr lvl="0"/>
            <a:r>
              <a:rPr lang="en-US" noProof="0" smtClean="0"/>
              <a:t>Click to edit Master title style</a:t>
            </a:r>
            <a:endParaRPr lang="de-DE" noProof="0" smtClean="0"/>
          </a:p>
        </p:txBody>
      </p:sp>
      <p:sp>
        <p:nvSpPr>
          <p:cNvPr id="1075205" name="Rectangle 5"/>
          <p:cNvSpPr>
            <a:spLocks noGrp="1" noChangeArrowheads="1"/>
          </p:cNvSpPr>
          <p:nvPr>
            <p:ph type="subTitle" sz="quarter" idx="1"/>
          </p:nvPr>
        </p:nvSpPr>
        <p:spPr>
          <a:xfrm>
            <a:off x="727075" y="2571750"/>
            <a:ext cx="6764338" cy="773113"/>
          </a:xfrm>
        </p:spPr>
        <p:txBody>
          <a:bodyPr lIns="91440" rIns="91440"/>
          <a:lstStyle>
            <a:lvl1pPr marL="0" indent="0">
              <a:buFont typeface="Wingdings" pitchFamily="2" charset="2"/>
              <a:buNone/>
              <a:defRPr sz="2200" b="1"/>
            </a:lvl1pPr>
          </a:lstStyle>
          <a:p>
            <a:pPr lvl="0"/>
            <a:r>
              <a:rPr lang="en-US" noProof="0" smtClean="0"/>
              <a:t>Click to edit Master text styles</a:t>
            </a:r>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ftr" sz="quarter" idx="10"/>
          </p:nvPr>
        </p:nvSpPr>
        <p:spPr>
          <a:ln/>
        </p:spPr>
        <p:txBody>
          <a:bodyPr/>
          <a:lstStyle>
            <a:lvl1pPr>
              <a:defRPr/>
            </a:lvl1pPr>
          </a:lstStyle>
          <a:p>
            <a:pPr>
              <a:defRPr/>
            </a:pPr>
            <a:fld id="{1C01CDFC-E46C-4803-BB43-AC7B98E061B8}" type="slidenum">
              <a:rPr lang="de-DE"/>
              <a:pPr>
                <a:defRPr/>
              </a:pPr>
              <a:t>‹Nº›</a:t>
            </a:fld>
            <a:endParaRPr lang="de-DE"/>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07188" y="274638"/>
            <a:ext cx="2098675" cy="5614987"/>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07988" y="274638"/>
            <a:ext cx="6146800" cy="561498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ftr" sz="quarter" idx="10"/>
          </p:nvPr>
        </p:nvSpPr>
        <p:spPr>
          <a:ln/>
        </p:spPr>
        <p:txBody>
          <a:bodyPr/>
          <a:lstStyle>
            <a:lvl1pPr>
              <a:defRPr/>
            </a:lvl1pPr>
          </a:lstStyle>
          <a:p>
            <a:pPr>
              <a:defRPr/>
            </a:pPr>
            <a:fld id="{F578E6D0-9FE9-45D1-B5D4-DE2A144D4D5B}" type="slidenum">
              <a:rPr lang="de-DE"/>
              <a:pPr>
                <a:defRPr/>
              </a:pPr>
              <a:t>‹Nº›</a:t>
            </a:fld>
            <a:endParaRPr lang="de-DE"/>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07988" y="274638"/>
            <a:ext cx="8397875" cy="56149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4"/>
          <p:cNvSpPr>
            <a:spLocks noGrp="1" noChangeArrowheads="1"/>
          </p:cNvSpPr>
          <p:nvPr>
            <p:ph type="ftr" sz="quarter" idx="10"/>
          </p:nvPr>
        </p:nvSpPr>
        <p:spPr>
          <a:ln/>
        </p:spPr>
        <p:txBody>
          <a:bodyPr/>
          <a:lstStyle>
            <a:lvl1pPr>
              <a:defRPr/>
            </a:lvl1pPr>
          </a:lstStyle>
          <a:p>
            <a:pPr>
              <a:defRPr/>
            </a:pPr>
            <a:fld id="{D5ABD39B-B6D0-4028-B9BF-92B0E2F186B8}" type="slidenum">
              <a:rPr lang="de-DE"/>
              <a:pPr>
                <a:defRPr/>
              </a:pPr>
              <a:t>‹Nº›</a:t>
            </a:fld>
            <a:endParaRPr lang="de-DE"/>
          </a:p>
        </p:txBody>
      </p:sp>
    </p:spTree>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07988" y="1090613"/>
            <a:ext cx="4122737" cy="47990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83125" y="1090613"/>
            <a:ext cx="4122738" cy="2322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83125" y="3565525"/>
            <a:ext cx="4122738" cy="23241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Rectangle 4"/>
          <p:cNvSpPr>
            <a:spLocks noGrp="1" noChangeArrowheads="1"/>
          </p:cNvSpPr>
          <p:nvPr>
            <p:ph type="ftr" sz="quarter" idx="10"/>
          </p:nvPr>
        </p:nvSpPr>
        <p:spPr>
          <a:ln/>
        </p:spPr>
        <p:txBody>
          <a:bodyPr/>
          <a:lstStyle>
            <a:lvl1pPr>
              <a:defRPr/>
            </a:lvl1pPr>
          </a:lstStyle>
          <a:p>
            <a:pPr>
              <a:defRPr/>
            </a:pPr>
            <a:fld id="{E04A8B39-941B-4A39-B79A-C0011BD7A0B6}" type="slidenum">
              <a:rPr lang="de-DE"/>
              <a:pPr>
                <a:defRPr/>
              </a:pPr>
              <a:t>‹Nº›</a:t>
            </a:fld>
            <a:endParaRPr lang="de-DE"/>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ftr" sz="quarter" idx="10"/>
          </p:nvPr>
        </p:nvSpPr>
        <p:spPr>
          <a:ln/>
        </p:spPr>
        <p:txBody>
          <a:bodyPr/>
          <a:lstStyle>
            <a:lvl1pPr>
              <a:defRPr/>
            </a:lvl1pPr>
          </a:lstStyle>
          <a:p>
            <a:pPr>
              <a:defRPr/>
            </a:pPr>
            <a:fld id="{FF964C19-02FC-4AD0-8AE2-3B20D82D249B}" type="slidenum">
              <a:rPr lang="de-DE"/>
              <a:pPr>
                <a:defRPr/>
              </a:pPr>
              <a:t>‹Nº›</a:t>
            </a:fld>
            <a:endParaRPr lang="de-DE"/>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ftr" sz="quarter" idx="10"/>
          </p:nvPr>
        </p:nvSpPr>
        <p:spPr>
          <a:ln/>
        </p:spPr>
        <p:txBody>
          <a:bodyPr/>
          <a:lstStyle>
            <a:lvl1pPr>
              <a:defRPr/>
            </a:lvl1pPr>
          </a:lstStyle>
          <a:p>
            <a:pPr>
              <a:defRPr/>
            </a:pPr>
            <a:fld id="{3F73AEE8-CFC6-4671-BB00-509BFB2CBC6E}" type="slidenum">
              <a:rPr lang="de-DE"/>
              <a:pPr>
                <a:defRPr/>
              </a:pPr>
              <a:t>‹Nº›</a:t>
            </a:fld>
            <a:endParaRPr lang="de-DE"/>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07988" y="1090613"/>
            <a:ext cx="412273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83125" y="1090613"/>
            <a:ext cx="412273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ftr" sz="quarter" idx="10"/>
          </p:nvPr>
        </p:nvSpPr>
        <p:spPr>
          <a:ln/>
        </p:spPr>
        <p:txBody>
          <a:bodyPr/>
          <a:lstStyle>
            <a:lvl1pPr>
              <a:defRPr/>
            </a:lvl1pPr>
          </a:lstStyle>
          <a:p>
            <a:pPr>
              <a:defRPr/>
            </a:pPr>
            <a:fld id="{81D9F0DB-A71C-4E71-9CA5-6B6CB6DAB699}" type="slidenum">
              <a:rPr lang="de-DE"/>
              <a:pPr>
                <a:defRPr/>
              </a:pPr>
              <a:t>‹Nº›</a:t>
            </a:fld>
            <a:endParaRPr lang="de-DE"/>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ftr" sz="quarter" idx="10"/>
          </p:nvPr>
        </p:nvSpPr>
        <p:spPr>
          <a:ln/>
        </p:spPr>
        <p:txBody>
          <a:bodyPr/>
          <a:lstStyle>
            <a:lvl1pPr>
              <a:defRPr/>
            </a:lvl1pPr>
          </a:lstStyle>
          <a:p>
            <a:pPr>
              <a:defRPr/>
            </a:pPr>
            <a:fld id="{9403694B-C4CA-4C42-B61D-263CD3E9EC8A}" type="slidenum">
              <a:rPr lang="de-DE"/>
              <a:pPr>
                <a:defRPr/>
              </a:pPr>
              <a:t>‹Nº›</a:t>
            </a:fld>
            <a:endParaRPr lang="de-DE"/>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Rectangle 4"/>
          <p:cNvSpPr>
            <a:spLocks noGrp="1" noChangeArrowheads="1"/>
          </p:cNvSpPr>
          <p:nvPr>
            <p:ph type="ftr" sz="quarter" idx="10"/>
          </p:nvPr>
        </p:nvSpPr>
        <p:spPr>
          <a:ln/>
        </p:spPr>
        <p:txBody>
          <a:bodyPr/>
          <a:lstStyle>
            <a:lvl1pPr>
              <a:defRPr/>
            </a:lvl1pPr>
          </a:lstStyle>
          <a:p>
            <a:pPr>
              <a:defRPr/>
            </a:pPr>
            <a:fld id="{93018DA9-3386-416A-B770-FB02D499267E}" type="slidenum">
              <a:rPr lang="de-DE"/>
              <a:pPr>
                <a:defRPr/>
              </a:pPr>
              <a:t>‹Nº›</a:t>
            </a:fld>
            <a:endParaRPr lang="de-DE"/>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360B04A1-159E-465D-9E88-D3DBE76CF9C7}" type="slidenum">
              <a:rPr lang="de-DE"/>
              <a:pPr>
                <a:defRPr/>
              </a:pPr>
              <a:t>‹Nº›</a:t>
            </a:fld>
            <a:endParaRPr lang="de-DE"/>
          </a:p>
        </p:txBody>
      </p:sp>
      <p:pic>
        <p:nvPicPr>
          <p:cNvPr id="3" name="2 Imagen" descr="logo.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1" y="101600"/>
            <a:ext cx="1892300" cy="520219"/>
          </a:xfrm>
          <a:prstGeom prst="rect">
            <a:avLst/>
          </a:prstGeom>
        </p:spPr>
      </p:pic>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ftr" sz="quarter" idx="10"/>
          </p:nvPr>
        </p:nvSpPr>
        <p:spPr>
          <a:ln/>
        </p:spPr>
        <p:txBody>
          <a:bodyPr/>
          <a:lstStyle>
            <a:lvl1pPr>
              <a:defRPr/>
            </a:lvl1pPr>
          </a:lstStyle>
          <a:p>
            <a:pPr>
              <a:defRPr/>
            </a:pPr>
            <a:fld id="{8A554B78-126A-479A-B2E1-75F2DC31C5E9}" type="slidenum">
              <a:rPr lang="de-DE"/>
              <a:pPr>
                <a:defRPr/>
              </a:pPr>
              <a:t>‹Nº›</a:t>
            </a:fld>
            <a:endParaRPr lang="de-DE"/>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ftr" sz="quarter" idx="10"/>
          </p:nvPr>
        </p:nvSpPr>
        <p:spPr>
          <a:ln/>
        </p:spPr>
        <p:txBody>
          <a:bodyPr/>
          <a:lstStyle>
            <a:lvl1pPr>
              <a:defRPr/>
            </a:lvl1pPr>
          </a:lstStyle>
          <a:p>
            <a:pPr>
              <a:defRPr/>
            </a:pPr>
            <a:fld id="{01CB562F-0A0D-4C99-AC2D-327409E3630D}" type="slidenum">
              <a:rPr lang="de-DE"/>
              <a:pPr>
                <a:defRPr/>
              </a:pPr>
              <a:t>‹Nº›</a:t>
            </a:fld>
            <a:endParaRPr lang="de-DE"/>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3"/>
          <p:cNvSpPr>
            <a:spLocks noChangeArrowheads="1"/>
          </p:cNvSpPr>
          <p:nvPr/>
        </p:nvSpPr>
        <p:spPr bwMode="auto">
          <a:xfrm>
            <a:off x="0" y="1003300"/>
            <a:ext cx="9144000" cy="5346700"/>
          </a:xfrm>
          <a:prstGeom prst="rect">
            <a:avLst/>
          </a:prstGeom>
          <a:solidFill>
            <a:schemeClr val="folHlink"/>
          </a:solidFill>
          <a:ln w="12700">
            <a:noFill/>
            <a:miter lim="800000"/>
            <a:headEnd/>
            <a:tailEnd/>
          </a:ln>
          <a:effectLst/>
        </p:spPr>
        <p:txBody>
          <a:bodyPr wrap="none" anchor="ctr"/>
          <a:lstStyle/>
          <a:p>
            <a:endParaRPr lang="es-ES"/>
          </a:p>
        </p:txBody>
      </p:sp>
      <p:pic>
        <p:nvPicPr>
          <p:cNvPr id="1027" name="Picture 5" descr="Hintergrund"/>
          <p:cNvPicPr>
            <a:picLocks noChangeAspect="1" noChangeArrowheads="1"/>
          </p:cNvPicPr>
          <p:nvPr/>
        </p:nvPicPr>
        <p:blipFill>
          <a:blip r:embed="rId15" cstate="print"/>
          <a:srcRect b="92570"/>
          <a:stretch>
            <a:fillRect/>
          </a:stretch>
        </p:blipFill>
        <p:spPr bwMode="auto">
          <a:xfrm>
            <a:off x="0" y="6348413"/>
            <a:ext cx="9144000" cy="509587"/>
          </a:xfrm>
          <a:prstGeom prst="rect">
            <a:avLst/>
          </a:prstGeom>
          <a:noFill/>
          <a:ln w="9525">
            <a:noFill/>
            <a:miter lim="800000"/>
            <a:headEnd/>
            <a:tailEnd/>
          </a:ln>
        </p:spPr>
      </p:pic>
      <p:sp>
        <p:nvSpPr>
          <p:cNvPr id="1028" name="Rectangle 3"/>
          <p:cNvSpPr>
            <a:spLocks noGrp="1" noChangeArrowheads="1"/>
          </p:cNvSpPr>
          <p:nvPr>
            <p:ph type="body" idx="1"/>
          </p:nvPr>
        </p:nvSpPr>
        <p:spPr bwMode="auto">
          <a:xfrm>
            <a:off x="407988" y="1090613"/>
            <a:ext cx="8397875" cy="4799012"/>
          </a:xfrm>
          <a:prstGeom prst="rect">
            <a:avLst/>
          </a:prstGeom>
          <a:noFill/>
          <a:ln w="9525">
            <a:noFill/>
            <a:miter lim="800000"/>
            <a:headEnd/>
            <a:tailEnd/>
          </a:ln>
          <a:effectLst/>
        </p:spPr>
        <p:txBody>
          <a:bodyPr vert="horz" wrap="square" lIns="0" tIns="45720" rIns="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74180" name="Rectangle 4"/>
          <p:cNvSpPr>
            <a:spLocks noGrp="1" noChangeArrowheads="1"/>
          </p:cNvSpPr>
          <p:nvPr>
            <p:ph type="ftr" sz="quarter" idx="3"/>
          </p:nvPr>
        </p:nvSpPr>
        <p:spPr bwMode="auto">
          <a:xfrm>
            <a:off x="8077200" y="6610350"/>
            <a:ext cx="1066800"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900" b="1" smtClean="0">
                <a:solidFill>
                  <a:srgbClr val="CC0000"/>
                </a:solidFill>
                <a:latin typeface="+mn-lt"/>
              </a:defRPr>
            </a:lvl1pPr>
          </a:lstStyle>
          <a:p>
            <a:pPr>
              <a:defRPr/>
            </a:pPr>
            <a:fld id="{E523C72B-ACB3-4762-818C-B0E6CE912A0B}" type="slidenum">
              <a:rPr lang="de-DE"/>
              <a:pPr>
                <a:defRPr/>
              </a:pPr>
              <a:t>‹Nº›</a:t>
            </a:fld>
            <a:endParaRPr lang="de-DE"/>
          </a:p>
        </p:txBody>
      </p:sp>
      <p:pic>
        <p:nvPicPr>
          <p:cNvPr id="1030" name="Picture 6" descr="schatten"/>
          <p:cNvPicPr>
            <a:picLocks noChangeAspect="1" noChangeArrowheads="1"/>
          </p:cNvPicPr>
          <p:nvPr/>
        </p:nvPicPr>
        <p:blipFill>
          <a:blip r:embed="rId16" cstate="print">
            <a:lum bright="36000"/>
          </a:blip>
          <a:srcRect/>
          <a:stretch>
            <a:fillRect/>
          </a:stretch>
        </p:blipFill>
        <p:spPr bwMode="auto">
          <a:xfrm>
            <a:off x="0" y="6243638"/>
            <a:ext cx="9144000" cy="120650"/>
          </a:xfrm>
          <a:prstGeom prst="rect">
            <a:avLst/>
          </a:prstGeom>
          <a:noFill/>
          <a:ln w="9525">
            <a:noFill/>
            <a:miter lim="800000"/>
            <a:headEnd/>
            <a:tailEnd/>
          </a:ln>
        </p:spPr>
      </p:pic>
      <p:sp>
        <p:nvSpPr>
          <p:cNvPr id="1074196" name="Text Box 20"/>
          <p:cNvSpPr txBox="1">
            <a:spLocks noChangeArrowheads="1"/>
          </p:cNvSpPr>
          <p:nvPr/>
        </p:nvSpPr>
        <p:spPr bwMode="auto">
          <a:xfrm>
            <a:off x="1066800" y="6611779"/>
            <a:ext cx="58336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s-VE" sz="1000" b="1" i="1" dirty="0" smtClean="0">
                <a:solidFill>
                  <a:srgbClr val="0033CC"/>
                </a:solidFill>
                <a:effectLst>
                  <a:outerShdw blurRad="38100" dist="38100" dir="2700000" algn="tl">
                    <a:srgbClr val="C0C0C0"/>
                  </a:outerShdw>
                </a:effectLst>
              </a:rPr>
              <a:t>Dr. </a:t>
            </a:r>
            <a:r>
              <a:rPr lang="es-VE" sz="1000" b="1" i="1" dirty="0">
                <a:solidFill>
                  <a:srgbClr val="0033CC"/>
                </a:solidFill>
                <a:effectLst>
                  <a:outerShdw blurRad="38100" dist="38100" dir="2700000" algn="tl">
                    <a:srgbClr val="C0C0C0"/>
                  </a:outerShdw>
                </a:effectLst>
              </a:rPr>
              <a:t>Fernando Torres G</a:t>
            </a:r>
            <a:r>
              <a:rPr lang="es-VE" sz="1000" b="1" i="1" dirty="0" smtClean="0">
                <a:solidFill>
                  <a:srgbClr val="0033CC"/>
                </a:solidFill>
                <a:effectLst>
                  <a:outerShdw blurRad="38100" dist="38100" dir="2700000" algn="tl">
                    <a:srgbClr val="C0C0C0"/>
                  </a:outerShdw>
                </a:effectLst>
              </a:rPr>
              <a:t>.  </a:t>
            </a:r>
            <a:r>
              <a:rPr lang="es-VE" sz="1000" b="1" i="1" baseline="0" dirty="0" smtClean="0">
                <a:solidFill>
                  <a:srgbClr val="0033CC"/>
                </a:solidFill>
                <a:effectLst>
                  <a:outerShdw blurRad="38100" dist="38100" dir="2700000" algn="tl">
                    <a:srgbClr val="C0C0C0"/>
                  </a:outerShdw>
                </a:effectLst>
              </a:rPr>
              <a:t> correo:  ftorresgranadillo@gmail.com   teléfono: 0414-0655871</a:t>
            </a:r>
            <a:endParaRPr lang="es-VE" sz="1000" b="1" i="1" dirty="0">
              <a:solidFill>
                <a:srgbClr val="C00000"/>
              </a:solidFill>
              <a:effectLst>
                <a:outerShdw blurRad="38100" dist="38100" dir="2700000" algn="tl">
                  <a:srgbClr val="C0C0C0"/>
                </a:outerShdw>
              </a:effectLst>
            </a:endParaRPr>
          </a:p>
        </p:txBody>
      </p:sp>
      <p:pic>
        <p:nvPicPr>
          <p:cNvPr id="8" name="Picture 1" descr="C:\Users\udz\Desktop\Fernando Torres\CIGAE\planificacion estrategica de proyectos.jpg"/>
          <p:cNvPicPr>
            <a:picLocks noChangeAspect="1" noChangeArrowheads="1"/>
          </p:cNvPicPr>
          <p:nvPr userDrawn="1"/>
        </p:nvPicPr>
        <p:blipFill>
          <a:blip r:embed="rId17" cstate="print"/>
          <a:srcRect/>
          <a:stretch>
            <a:fillRect/>
          </a:stretch>
        </p:blipFill>
        <p:spPr bwMode="auto">
          <a:xfrm>
            <a:off x="8214850" y="6261674"/>
            <a:ext cx="1002890" cy="655318"/>
          </a:xfrm>
          <a:prstGeom prst="rect">
            <a:avLst/>
          </a:prstGeom>
          <a:ln>
            <a:noFill/>
          </a:ln>
          <a:effectLst>
            <a:softEdge rad="112500"/>
          </a:effectLst>
        </p:spPr>
      </p:pic>
    </p:spTree>
  </p:cSld>
  <p:clrMap bg1="lt1" tx1="dk1" bg2="lt2" tx2="dk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ransition spd="med">
    <p:wipe dir="r"/>
  </p:transition>
  <p:timing>
    <p:tnLst>
      <p:par>
        <p:cTn id="1" dur="indefinite" restart="never" nodeType="tmRoot"/>
      </p:par>
    </p:tnLst>
  </p:timing>
  <p:hf sldNum="0" hdr="0" dt="0"/>
  <p:txStyles>
    <p:titleStyle>
      <a:lvl1pPr algn="l" rtl="0" eaLnBrk="0" fontAlgn="base" hangingPunct="0">
        <a:spcBef>
          <a:spcPct val="0"/>
        </a:spcBef>
        <a:spcAft>
          <a:spcPct val="0"/>
        </a:spcAft>
        <a:defRPr sz="2200" b="1">
          <a:solidFill>
            <a:schemeClr val="tx1"/>
          </a:solidFill>
          <a:latin typeface="+mj-lt"/>
          <a:ea typeface="+mj-ea"/>
          <a:cs typeface="+mj-cs"/>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p:titleStyle>
    <p:bodyStyle>
      <a:lvl1pPr marL="190500" indent="-1905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ea typeface="+mn-ea"/>
          <a:cs typeface="+mn-cs"/>
        </a:defRPr>
      </a:lvl1pPr>
      <a:lvl2pPr marL="381000" indent="-188913" algn="l" rtl="0" eaLnBrk="0" fontAlgn="base" hangingPunct="0">
        <a:spcBef>
          <a:spcPct val="20000"/>
        </a:spcBef>
        <a:spcAft>
          <a:spcPct val="0"/>
        </a:spcAft>
        <a:buClr>
          <a:schemeClr val="accent1"/>
        </a:buClr>
        <a:buChar char="-"/>
        <a:defRPr>
          <a:solidFill>
            <a:schemeClr val="tx1"/>
          </a:solidFill>
          <a:latin typeface="+mn-lt"/>
        </a:defRPr>
      </a:lvl2pPr>
      <a:lvl3pPr marL="561975" indent="-179388" algn="l" rtl="0" eaLnBrk="0" fontAlgn="base" hangingPunct="0">
        <a:spcBef>
          <a:spcPct val="20000"/>
        </a:spcBef>
        <a:spcAft>
          <a:spcPct val="0"/>
        </a:spcAft>
        <a:buClr>
          <a:schemeClr val="accent1"/>
        </a:buClr>
        <a:buChar char="-"/>
        <a:defRPr>
          <a:solidFill>
            <a:schemeClr val="tx1"/>
          </a:solidFill>
          <a:latin typeface="+mn-lt"/>
        </a:defRPr>
      </a:lvl3pPr>
      <a:lvl4pPr marL="752475" indent="-188913" algn="l" rtl="0" eaLnBrk="0" fontAlgn="base" hangingPunct="0">
        <a:spcBef>
          <a:spcPct val="20000"/>
        </a:spcBef>
        <a:spcAft>
          <a:spcPct val="0"/>
        </a:spcAft>
        <a:buClr>
          <a:schemeClr val="accent1"/>
        </a:buClr>
        <a:buChar char="-"/>
        <a:defRPr>
          <a:solidFill>
            <a:schemeClr val="tx1"/>
          </a:solidFill>
          <a:latin typeface="+mn-lt"/>
        </a:defRPr>
      </a:lvl4pPr>
      <a:lvl5pPr marL="962025" indent="-207963" algn="l" rtl="0" eaLnBrk="0" fontAlgn="base" hangingPunct="0">
        <a:spcBef>
          <a:spcPct val="20000"/>
        </a:spcBef>
        <a:spcAft>
          <a:spcPct val="0"/>
        </a:spcAft>
        <a:buClr>
          <a:schemeClr val="accent1"/>
        </a:buClr>
        <a:buFont typeface="Wingdings" pitchFamily="2" charset="2"/>
        <a:buChar char="§"/>
        <a:defRPr>
          <a:solidFill>
            <a:schemeClr val="tx1"/>
          </a:solidFill>
          <a:latin typeface="+mn-lt"/>
        </a:defRPr>
      </a:lvl5pPr>
      <a:lvl6pPr marL="1419225" indent="-207963" algn="l" rtl="0" fontAlgn="base">
        <a:spcBef>
          <a:spcPct val="20000"/>
        </a:spcBef>
        <a:spcAft>
          <a:spcPct val="0"/>
        </a:spcAft>
        <a:buClr>
          <a:schemeClr val="accent1"/>
        </a:buClr>
        <a:buFont typeface="Wingdings" pitchFamily="2" charset="2"/>
        <a:buChar char="§"/>
        <a:defRPr>
          <a:solidFill>
            <a:schemeClr val="tx1"/>
          </a:solidFill>
          <a:latin typeface="+mn-lt"/>
        </a:defRPr>
      </a:lvl6pPr>
      <a:lvl7pPr marL="1876425" indent="-207963" algn="l" rtl="0" fontAlgn="base">
        <a:spcBef>
          <a:spcPct val="20000"/>
        </a:spcBef>
        <a:spcAft>
          <a:spcPct val="0"/>
        </a:spcAft>
        <a:buClr>
          <a:schemeClr val="accent1"/>
        </a:buClr>
        <a:buFont typeface="Wingdings" pitchFamily="2" charset="2"/>
        <a:buChar char="§"/>
        <a:defRPr>
          <a:solidFill>
            <a:schemeClr val="tx1"/>
          </a:solidFill>
          <a:latin typeface="+mn-lt"/>
        </a:defRPr>
      </a:lvl7pPr>
      <a:lvl8pPr marL="2333625" indent="-207963" algn="l" rtl="0" fontAlgn="base">
        <a:spcBef>
          <a:spcPct val="20000"/>
        </a:spcBef>
        <a:spcAft>
          <a:spcPct val="0"/>
        </a:spcAft>
        <a:buClr>
          <a:schemeClr val="accent1"/>
        </a:buClr>
        <a:buFont typeface="Wingdings" pitchFamily="2" charset="2"/>
        <a:buChar char="§"/>
        <a:defRPr>
          <a:solidFill>
            <a:schemeClr val="tx1"/>
          </a:solidFill>
          <a:latin typeface="+mn-lt"/>
        </a:defRPr>
      </a:lvl8pPr>
      <a:lvl9pPr marL="2790825" indent="-207963" algn="l" rtl="0" fontAlgn="base">
        <a:spcBef>
          <a:spcPct val="20000"/>
        </a:spcBef>
        <a:spcAft>
          <a:spcPct val="0"/>
        </a:spcAft>
        <a:buClr>
          <a:schemeClr val="accent1"/>
        </a:buClr>
        <a:buFont typeface="Wingdings" pitchFamily="2" charset="2"/>
        <a:buChar char="§"/>
        <a:defRPr>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8" name="Text Box 6"/>
          <p:cNvSpPr txBox="1">
            <a:spLocks noChangeArrowheads="1"/>
          </p:cNvSpPr>
          <p:nvPr/>
        </p:nvSpPr>
        <p:spPr bwMode="auto">
          <a:xfrm>
            <a:off x="50799" y="2571750"/>
            <a:ext cx="8755064" cy="1323439"/>
          </a:xfrm>
          <a:prstGeom prst="rect">
            <a:avLst/>
          </a:prstGeom>
          <a:noFill/>
          <a:ln>
            <a:noFill/>
          </a:ln>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a:spAutoFit/>
          </a:bodyPr>
          <a:lstStyle/>
          <a:p>
            <a:pPr>
              <a:defRPr/>
            </a:pPr>
            <a:r>
              <a:rPr lang="es-VE" sz="4000" b="1" i="1" dirty="0" smtClean="0">
                <a:solidFill>
                  <a:srgbClr val="0033CC"/>
                </a:solidFill>
                <a:effectLst>
                  <a:outerShdw blurRad="38100" dist="38100" dir="2700000" algn="tl">
                    <a:srgbClr val="C0C0C0"/>
                  </a:outerShdw>
                </a:effectLst>
                <a:latin typeface="Courier New" pitchFamily="49" charset="0"/>
              </a:rPr>
              <a:t>DISEÑO DE SISTEMAS </a:t>
            </a:r>
          </a:p>
          <a:p>
            <a:pPr>
              <a:defRPr/>
            </a:pPr>
            <a:r>
              <a:rPr lang="es-VE" sz="4000" b="1" i="1" dirty="0" smtClean="0">
                <a:solidFill>
                  <a:srgbClr val="0033CC"/>
                </a:solidFill>
                <a:effectLst>
                  <a:outerShdw blurRad="38100" dist="38100" dir="2700000" algn="tl">
                    <a:srgbClr val="C0C0C0"/>
                  </a:outerShdw>
                </a:effectLst>
                <a:latin typeface="Courier New" pitchFamily="49" charset="0"/>
              </a:rPr>
              <a:t>Y MODELOS DE NEGOCIO</a:t>
            </a:r>
            <a:endParaRPr lang="es-VE" sz="4000" b="1" i="1" dirty="0">
              <a:solidFill>
                <a:srgbClr val="0033CC"/>
              </a:solidFill>
              <a:effectLst>
                <a:outerShdw blurRad="38100" dist="38100" dir="2700000" algn="tl">
                  <a:srgbClr val="C0C0C0"/>
                </a:outerShdw>
              </a:effectLst>
              <a:latin typeface="Courier New" pitchFamily="49" charset="0"/>
            </a:endParaRPr>
          </a:p>
        </p:txBody>
      </p:sp>
      <p:sp>
        <p:nvSpPr>
          <p:cNvPr id="1093639" name="Text Box 7"/>
          <p:cNvSpPr txBox="1">
            <a:spLocks noChangeArrowheads="1"/>
          </p:cNvSpPr>
          <p:nvPr/>
        </p:nvSpPr>
        <p:spPr bwMode="auto">
          <a:xfrm>
            <a:off x="5397500" y="6018768"/>
            <a:ext cx="3746500" cy="646331"/>
          </a:xfrm>
          <a:prstGeom prst="rect">
            <a:avLst/>
          </a:prstGeom>
          <a:noFill/>
          <a:ln>
            <a:noFill/>
          </a:ln>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a:spAutoFit/>
          </a:bodyPr>
          <a:lstStyle/>
          <a:p>
            <a:pPr algn="r">
              <a:defRPr/>
            </a:pPr>
            <a:endParaRPr lang="es-VE" sz="1800" b="1" i="1" dirty="0" smtClean="0">
              <a:solidFill>
                <a:srgbClr val="0000FF"/>
              </a:solidFill>
              <a:effectLst>
                <a:outerShdw blurRad="38100" dist="38100" dir="2700000" algn="tl">
                  <a:srgbClr val="C0C0C0"/>
                </a:outerShdw>
              </a:effectLst>
              <a:latin typeface="Courier New" pitchFamily="49" charset="0"/>
            </a:endParaRPr>
          </a:p>
          <a:p>
            <a:pPr algn="r">
              <a:defRPr/>
            </a:pPr>
            <a:r>
              <a:rPr lang="es-VE" sz="1800" b="1" i="1" dirty="0" smtClean="0">
                <a:solidFill>
                  <a:srgbClr val="0000FF"/>
                </a:solidFill>
                <a:effectLst>
                  <a:outerShdw blurRad="38100" dist="38100" dir="2700000" algn="tl">
                    <a:srgbClr val="C0C0C0"/>
                  </a:outerShdw>
                </a:effectLst>
                <a:latin typeface="Courier New" pitchFamily="49" charset="0"/>
              </a:rPr>
              <a:t>Dr. </a:t>
            </a:r>
            <a:r>
              <a:rPr lang="es-VE" sz="1800" b="1" i="1" dirty="0">
                <a:solidFill>
                  <a:srgbClr val="0000FF"/>
                </a:solidFill>
                <a:effectLst>
                  <a:outerShdw blurRad="38100" dist="38100" dir="2700000" algn="tl">
                    <a:srgbClr val="C0C0C0"/>
                  </a:outerShdw>
                </a:effectLst>
                <a:latin typeface="Courier New" pitchFamily="49" charset="0"/>
              </a:rPr>
              <a:t>Fernando Torres G.</a:t>
            </a:r>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20" name="Rectangle 4"/>
          <p:cNvSpPr>
            <a:spLocks noGrp="1" noChangeArrowheads="1"/>
          </p:cNvSpPr>
          <p:nvPr>
            <p:ph type="title"/>
          </p:nvPr>
        </p:nvSpPr>
        <p:spPr bwMode="auto">
          <a:xfrm>
            <a:off x="571500" y="354013"/>
            <a:ext cx="8229600" cy="641350"/>
          </a:xfrm>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r">
              <a:defRPr/>
            </a:pPr>
            <a:r>
              <a:rPr lang="es-ES" sz="3600" i="1" dirty="0" smtClean="0">
                <a:solidFill>
                  <a:srgbClr val="0000FF"/>
                </a:solidFill>
                <a:effectLst>
                  <a:outerShdw blurRad="38100" dist="38100" dir="2700000" algn="tl">
                    <a:srgbClr val="C0C0C0"/>
                  </a:outerShdw>
                </a:effectLst>
                <a:latin typeface="Courier New" pitchFamily="49" charset="0"/>
              </a:rPr>
              <a:t>AGENDA DEL CURSO</a:t>
            </a:r>
          </a:p>
        </p:txBody>
      </p:sp>
      <p:sp>
        <p:nvSpPr>
          <p:cNvPr id="1366021" name="AutoShape 5"/>
          <p:cNvSpPr>
            <a:spLocks noChangeArrowheads="1"/>
          </p:cNvSpPr>
          <p:nvPr/>
        </p:nvSpPr>
        <p:spPr bwMode="gray">
          <a:xfrm>
            <a:off x="635000" y="3086099"/>
            <a:ext cx="7983818" cy="899459"/>
          </a:xfrm>
          <a:prstGeom prst="roundRect">
            <a:avLst>
              <a:gd name="adj" fmla="val 49106"/>
            </a:avLst>
          </a:prstGeom>
          <a:solidFill>
            <a:srgbClr val="6666FF"/>
          </a:solidFill>
          <a:ln w="28575" algn="ctr">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eaLnBrk="1" hangingPunct="1">
              <a:defRPr/>
            </a:pPr>
            <a:r>
              <a:rPr lang="es-ES" sz="2200" b="1" dirty="0">
                <a:solidFill>
                  <a:schemeClr val="bg1"/>
                </a:solidFill>
                <a:effectLst>
                  <a:outerShdw blurRad="38100" dist="38100" dir="2700000" algn="tl">
                    <a:srgbClr val="000000">
                      <a:alpha val="43137"/>
                    </a:srgbClr>
                  </a:outerShdw>
                </a:effectLst>
                <a:latin typeface="+mj-lt"/>
              </a:rPr>
              <a:t>2. </a:t>
            </a:r>
            <a:r>
              <a:rPr lang="es-ES" sz="2200" b="1" dirty="0" smtClean="0">
                <a:solidFill>
                  <a:schemeClr val="bg1"/>
                </a:solidFill>
                <a:effectLst>
                  <a:outerShdw blurRad="38100" dist="38100" dir="2700000" algn="tl">
                    <a:srgbClr val="000000">
                      <a:alpha val="43137"/>
                    </a:srgbClr>
                  </a:outerShdw>
                </a:effectLst>
                <a:latin typeface="+mj-lt"/>
              </a:rPr>
              <a:t>MODELO DE NEGOCIO CANVAS</a:t>
            </a:r>
            <a:endParaRPr lang="es-ES" sz="2200" b="1" dirty="0">
              <a:solidFill>
                <a:schemeClr val="bg1"/>
              </a:solidFill>
              <a:effectLst>
                <a:outerShdw blurRad="38100" dist="38100" dir="2700000" algn="tl">
                  <a:srgbClr val="000000">
                    <a:alpha val="43137"/>
                  </a:srgbClr>
                </a:outerShdw>
              </a:effectLst>
              <a:latin typeface="+mj-lt"/>
            </a:endParaRPr>
          </a:p>
        </p:txBody>
      </p:sp>
      <p:sp>
        <p:nvSpPr>
          <p:cNvPr id="1366022" name="AutoShape 6"/>
          <p:cNvSpPr>
            <a:spLocks noChangeArrowheads="1"/>
          </p:cNvSpPr>
          <p:nvPr/>
        </p:nvSpPr>
        <p:spPr bwMode="gray">
          <a:xfrm>
            <a:off x="558800" y="1811337"/>
            <a:ext cx="7983818" cy="899459"/>
          </a:xfrm>
          <a:prstGeom prst="roundRect">
            <a:avLst>
              <a:gd name="adj" fmla="val 49106"/>
            </a:avLst>
          </a:prstGeom>
          <a:solidFill>
            <a:srgbClr val="6666FF"/>
          </a:solidFill>
          <a:ln w="28575">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eaLnBrk="1" hangingPunct="1">
              <a:defRPr/>
            </a:pPr>
            <a:r>
              <a:rPr lang="es-ES" sz="2000" b="1" dirty="0">
                <a:solidFill>
                  <a:schemeClr val="bg1"/>
                </a:solidFill>
                <a:effectLst>
                  <a:outerShdw blurRad="38100" dist="38100" dir="2700000" algn="tl">
                    <a:srgbClr val="000000">
                      <a:alpha val="43137"/>
                    </a:srgbClr>
                  </a:outerShdw>
                </a:effectLst>
                <a:latin typeface="+mj-lt"/>
              </a:rPr>
              <a:t>1. </a:t>
            </a:r>
            <a:r>
              <a:rPr lang="es-ES" sz="2000" b="1" dirty="0" smtClean="0">
                <a:solidFill>
                  <a:schemeClr val="bg1"/>
                </a:solidFill>
                <a:effectLst>
                  <a:outerShdw blurRad="38100" dist="38100" dir="2700000" algn="tl">
                    <a:srgbClr val="000000">
                      <a:alpha val="43137"/>
                    </a:srgbClr>
                  </a:outerShdw>
                </a:effectLst>
                <a:latin typeface="+mj-lt"/>
              </a:rPr>
              <a:t>BASES DE LA ADMINISTRACIÓN, SISTEMAS Y MODELOS  </a:t>
            </a:r>
            <a:endParaRPr lang="es-ES" sz="2000" b="1" dirty="0">
              <a:solidFill>
                <a:schemeClr val="bg1"/>
              </a:solidFill>
              <a:effectLst>
                <a:outerShdw blurRad="38100" dist="38100" dir="2700000" algn="tl">
                  <a:srgbClr val="000000">
                    <a:alpha val="43137"/>
                  </a:srgbClr>
                </a:outerShdw>
              </a:effectLst>
              <a:latin typeface="+mj-lt"/>
            </a:endParaRPr>
          </a:p>
        </p:txBody>
      </p:sp>
      <p:sp>
        <p:nvSpPr>
          <p:cNvPr id="1366023" name="AutoShape 7"/>
          <p:cNvSpPr>
            <a:spLocks noChangeArrowheads="1"/>
          </p:cNvSpPr>
          <p:nvPr/>
        </p:nvSpPr>
        <p:spPr bwMode="gray">
          <a:xfrm>
            <a:off x="622300" y="4317999"/>
            <a:ext cx="7983818" cy="899459"/>
          </a:xfrm>
          <a:prstGeom prst="roundRect">
            <a:avLst>
              <a:gd name="adj" fmla="val 49106"/>
            </a:avLst>
          </a:prstGeom>
          <a:solidFill>
            <a:srgbClr val="6666FF"/>
          </a:solidFill>
          <a:ln w="28575" algn="ctr">
            <a:noFill/>
            <a:round/>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anchor="ctr"/>
          <a:lstStyle/>
          <a:p>
            <a:pPr eaLnBrk="1" hangingPunct="1">
              <a:defRPr/>
            </a:pPr>
            <a:r>
              <a:rPr lang="es-ES" sz="1800" b="1" dirty="0">
                <a:solidFill>
                  <a:schemeClr val="bg1"/>
                </a:solidFill>
                <a:effectLst>
                  <a:outerShdw blurRad="38100" dist="38100" dir="2700000" algn="tl">
                    <a:srgbClr val="000000">
                      <a:alpha val="43137"/>
                    </a:srgbClr>
                  </a:outerShdw>
                </a:effectLst>
                <a:latin typeface="+mj-lt"/>
              </a:rPr>
              <a:t>3</a:t>
            </a:r>
            <a:r>
              <a:rPr lang="es-ES" sz="1800" b="1" dirty="0" smtClean="0">
                <a:solidFill>
                  <a:schemeClr val="bg1"/>
                </a:solidFill>
                <a:effectLst>
                  <a:outerShdw blurRad="38100" dist="38100" dir="2700000" algn="tl">
                    <a:srgbClr val="000000">
                      <a:alpha val="43137"/>
                    </a:srgbClr>
                  </a:outerShdw>
                </a:effectLst>
                <a:latin typeface="+mj-lt"/>
              </a:rPr>
              <a:t>. HERRAMIENTAS DE TRABAJO EN EL MODELADO DE NEGOCIO </a:t>
            </a:r>
            <a:endParaRPr lang="es-ES" sz="1800" b="1" dirty="0">
              <a:solidFill>
                <a:schemeClr val="bg1"/>
              </a:solidFill>
              <a:effectLst>
                <a:outerShdw blurRad="38100" dist="38100" dir="2700000" algn="tl">
                  <a:srgbClr val="000000">
                    <a:alpha val="43137"/>
                  </a:srgbClr>
                </a:outerShdw>
              </a:effectLst>
              <a:latin typeface="+mj-lt"/>
            </a:endParaRPr>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p>
            <a:pPr>
              <a:defRPr/>
            </a:pPr>
            <a:fld id="{360B04A1-159E-465D-9E88-D3DBE76CF9C7}" type="slidenum">
              <a:rPr lang="de-DE" smtClean="0"/>
              <a:pPr>
                <a:defRPr/>
              </a:pPr>
              <a:t>3</a:t>
            </a:fld>
            <a:endParaRPr lang="de-DE"/>
          </a:p>
        </p:txBody>
      </p:sp>
      <p:sp>
        <p:nvSpPr>
          <p:cNvPr id="3" name="2 Rectángulo"/>
          <p:cNvSpPr/>
          <p:nvPr/>
        </p:nvSpPr>
        <p:spPr>
          <a:xfrm>
            <a:off x="292100" y="1133902"/>
            <a:ext cx="8458200" cy="3170099"/>
          </a:xfrm>
          <a:prstGeom prst="rect">
            <a:avLst/>
          </a:prstGeom>
        </p:spPr>
        <p:txBody>
          <a:bodyPr wrap="square">
            <a:spAutoFit/>
          </a:bodyPr>
          <a:lstStyle/>
          <a:p>
            <a:pPr algn="just"/>
            <a:r>
              <a:rPr lang="es-ES" sz="2000" b="1" dirty="0" smtClean="0">
                <a:latin typeface="+mn-lt"/>
              </a:rPr>
              <a:t>Sistemas sociales  que desempeñan funciones y cuyas actividades están interrelacionadas y coordinadas para el logro de objetivos comunes.</a:t>
            </a:r>
          </a:p>
          <a:p>
            <a:pPr algn="just"/>
            <a:endParaRPr lang="es-VE" sz="2000" b="1" dirty="0" smtClean="0">
              <a:latin typeface="+mn-lt"/>
            </a:endParaRPr>
          </a:p>
          <a:p>
            <a:pPr algn="just"/>
            <a:r>
              <a:rPr lang="es-VE" sz="2000" b="1" dirty="0" smtClean="0">
                <a:latin typeface="+mn-lt"/>
              </a:rPr>
              <a:t>Unidades sociales deliberadamente construidas y reconstruidas para lograr  metas específicas. </a:t>
            </a:r>
          </a:p>
          <a:p>
            <a:pPr algn="just"/>
            <a:endParaRPr lang="es-VE" sz="2000" b="1" dirty="0" smtClean="0">
              <a:latin typeface="+mn-lt"/>
            </a:endParaRPr>
          </a:p>
          <a:p>
            <a:pPr algn="just"/>
            <a:r>
              <a:rPr lang="es-VE" sz="2000" b="1" dirty="0" smtClean="0">
                <a:latin typeface="+mn-lt"/>
              </a:rPr>
              <a:t>Colectividades, que han sido establecidas para la consecución de objetivos relativamente específicos sobre una base más o menos continua.</a:t>
            </a:r>
            <a:endParaRPr lang="es-VE" sz="2000" b="1" dirty="0">
              <a:latin typeface="+mn-lt"/>
            </a:endParaRPr>
          </a:p>
        </p:txBody>
      </p:sp>
      <p:sp>
        <p:nvSpPr>
          <p:cNvPr id="5" name="Rectangle 4"/>
          <p:cNvSpPr txBox="1">
            <a:spLocks noChangeArrowheads="1"/>
          </p:cNvSpPr>
          <p:nvPr/>
        </p:nvSpPr>
        <p:spPr bwMode="auto">
          <a:xfrm>
            <a:off x="571500" y="379413"/>
            <a:ext cx="8229600" cy="641350"/>
          </a:xfrm>
          <a:prstGeom prst="rect">
            <a:avLst/>
          </a:prstGeom>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s-ES" sz="3600" b="1" i="1" u="none" strike="noStrike" kern="0" cap="none" spc="0" normalizeH="0" baseline="0" noProof="0" dirty="0" smtClean="0">
                <a:ln>
                  <a:noFill/>
                </a:ln>
                <a:solidFill>
                  <a:srgbClr val="0000FF"/>
                </a:solidFill>
                <a:effectLst>
                  <a:outerShdw blurRad="38100" dist="38100" dir="2700000" algn="tl">
                    <a:srgbClr val="C0C0C0"/>
                  </a:outerShdw>
                </a:effectLst>
                <a:uLnTx/>
                <a:uFillTx/>
                <a:latin typeface="Courier New" pitchFamily="49" charset="0"/>
                <a:ea typeface="+mj-ea"/>
                <a:cs typeface="+mj-cs"/>
              </a:rPr>
              <a:t>LAS ORGANIZACIONES</a:t>
            </a:r>
          </a:p>
        </p:txBody>
      </p:sp>
      <p:pic>
        <p:nvPicPr>
          <p:cNvPr id="17410" name="Picture 2" descr="Resultado de imagen para relaciones interpersonales"/>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1700" y="3397375"/>
            <a:ext cx="4203700" cy="2851025"/>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p>
            <a:pPr>
              <a:defRPr/>
            </a:pPr>
            <a:fld id="{360B04A1-159E-465D-9E88-D3DBE76CF9C7}" type="slidenum">
              <a:rPr lang="de-DE" smtClean="0"/>
              <a:pPr>
                <a:defRPr/>
              </a:pPr>
              <a:t>4</a:t>
            </a:fld>
            <a:endParaRPr lang="de-DE"/>
          </a:p>
        </p:txBody>
      </p:sp>
      <p:sp>
        <p:nvSpPr>
          <p:cNvPr id="3" name="2 CuadroTexto"/>
          <p:cNvSpPr txBox="1"/>
          <p:nvPr/>
        </p:nvSpPr>
        <p:spPr>
          <a:xfrm>
            <a:off x="469900" y="939800"/>
            <a:ext cx="8420100" cy="5632311"/>
          </a:xfrm>
          <a:prstGeom prst="rect">
            <a:avLst/>
          </a:prstGeom>
          <a:noFill/>
        </p:spPr>
        <p:txBody>
          <a:bodyPr wrap="square" rtlCol="0">
            <a:spAutoFit/>
          </a:bodyPr>
          <a:lstStyle/>
          <a:p>
            <a:pPr algn="just">
              <a:lnSpc>
                <a:spcPct val="150000"/>
              </a:lnSpc>
            </a:pPr>
            <a:r>
              <a:rPr lang="es-VE" sz="2000" b="1" dirty="0" smtClean="0">
                <a:latin typeface="Arial" pitchFamily="34" charset="0"/>
                <a:cs typeface="Arial" pitchFamily="34" charset="0"/>
              </a:rPr>
              <a:t>Se considera a la organización como un sistema socio técnico abierto integrado de varios subsistemas. De esta forma la organización no es simplemente un sistema social o técnico. Es la integración y estructuración de actividades  humanas en torno  a varias tecnologías:</a:t>
            </a:r>
          </a:p>
          <a:p>
            <a:pPr lvl="1" algn="just">
              <a:lnSpc>
                <a:spcPct val="150000"/>
              </a:lnSpc>
              <a:buFont typeface="Wingdings" pitchFamily="2" charset="2"/>
              <a:buChar char="ü"/>
            </a:pPr>
            <a:r>
              <a:rPr lang="es-VE" sz="2000" b="1" dirty="0" smtClean="0">
                <a:latin typeface="Arial" pitchFamily="34" charset="0"/>
                <a:cs typeface="Arial" pitchFamily="34" charset="0"/>
              </a:rPr>
              <a:t>Las tecnologías afectan los tipos de entrada  a la organización, la naturaleza de los procesos  de transformación, y los productos que surgen del sistema. </a:t>
            </a:r>
          </a:p>
          <a:p>
            <a:pPr lvl="1" algn="just">
              <a:lnSpc>
                <a:spcPct val="150000"/>
              </a:lnSpc>
              <a:buFont typeface="Wingdings" pitchFamily="2" charset="2"/>
              <a:buChar char="ü"/>
            </a:pPr>
            <a:r>
              <a:rPr lang="es-VE" sz="2000" b="1" dirty="0" smtClean="0">
                <a:latin typeface="Arial" pitchFamily="34" charset="0"/>
                <a:cs typeface="Arial" pitchFamily="34" charset="0"/>
              </a:rPr>
              <a:t>Mientras que el sistema social determina la afectividad y eficiencia en la utilización de las tecnologías.</a:t>
            </a:r>
          </a:p>
          <a:p>
            <a:pPr algn="just">
              <a:lnSpc>
                <a:spcPct val="150000"/>
              </a:lnSpc>
            </a:pPr>
            <a:endParaRPr lang="es-VE" sz="2000" b="1" dirty="0" smtClean="0">
              <a:latin typeface="Arial" pitchFamily="34" charset="0"/>
              <a:cs typeface="Arial" pitchFamily="34" charset="0"/>
            </a:endParaRPr>
          </a:p>
          <a:p>
            <a:pPr algn="just">
              <a:lnSpc>
                <a:spcPct val="150000"/>
              </a:lnSpc>
            </a:pPr>
            <a:endParaRPr lang="es-VE" sz="2000" b="1" dirty="0" smtClean="0">
              <a:latin typeface="Arial" pitchFamily="34" charset="0"/>
              <a:cs typeface="Arial" pitchFamily="34" charset="0"/>
            </a:endParaRPr>
          </a:p>
        </p:txBody>
      </p:sp>
      <p:sp>
        <p:nvSpPr>
          <p:cNvPr id="4" name="Rectangle 4"/>
          <p:cNvSpPr txBox="1">
            <a:spLocks noChangeArrowheads="1"/>
          </p:cNvSpPr>
          <p:nvPr/>
        </p:nvSpPr>
        <p:spPr bwMode="auto">
          <a:xfrm>
            <a:off x="622300" y="354013"/>
            <a:ext cx="8229600" cy="641350"/>
          </a:xfrm>
          <a:prstGeom prst="rect">
            <a:avLst/>
          </a:prstGeom>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s-ES" sz="3600" b="1" i="1" u="none" strike="noStrike" kern="0" cap="none" spc="0" normalizeH="0" baseline="0" noProof="0" dirty="0" smtClean="0">
                <a:ln>
                  <a:noFill/>
                </a:ln>
                <a:solidFill>
                  <a:srgbClr val="0000FF"/>
                </a:solidFill>
                <a:effectLst>
                  <a:outerShdw blurRad="38100" dist="38100" dir="2700000" algn="tl">
                    <a:srgbClr val="C0C0C0"/>
                  </a:outerShdw>
                </a:effectLst>
                <a:uLnTx/>
                <a:uFillTx/>
                <a:latin typeface="Courier New" pitchFamily="49" charset="0"/>
                <a:ea typeface="+mj-ea"/>
                <a:cs typeface="+mj-cs"/>
              </a:rPr>
              <a:t>LAS ORGANIZACIONES</a:t>
            </a:r>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p>
            <a:pPr>
              <a:defRPr/>
            </a:pPr>
            <a:fld id="{360B04A1-159E-465D-9E88-D3DBE76CF9C7}" type="slidenum">
              <a:rPr lang="de-DE" smtClean="0"/>
              <a:pPr>
                <a:defRPr/>
              </a:pPr>
              <a:t>5</a:t>
            </a:fld>
            <a:endParaRPr lang="de-DE"/>
          </a:p>
        </p:txBody>
      </p:sp>
      <p:sp>
        <p:nvSpPr>
          <p:cNvPr id="5" name="4 Rectángulo"/>
          <p:cNvSpPr/>
          <p:nvPr/>
        </p:nvSpPr>
        <p:spPr>
          <a:xfrm>
            <a:off x="482600" y="1397149"/>
            <a:ext cx="8191500" cy="2400657"/>
          </a:xfrm>
          <a:prstGeom prst="rect">
            <a:avLst/>
          </a:prstGeom>
        </p:spPr>
        <p:txBody>
          <a:bodyPr wrap="square">
            <a:spAutoFit/>
          </a:bodyPr>
          <a:lstStyle/>
          <a:p>
            <a:pPr algn="just">
              <a:lnSpc>
                <a:spcPct val="150000"/>
              </a:lnSpc>
            </a:pPr>
            <a:r>
              <a:rPr lang="es-VE" sz="2000" b="1" dirty="0" smtClean="0"/>
              <a:t>Están estructuradas para captar y dirigir sistemas de flujos y para definir las interrelaciones entre las distintas partes. </a:t>
            </a:r>
          </a:p>
          <a:p>
            <a:pPr algn="just">
              <a:lnSpc>
                <a:spcPct val="150000"/>
              </a:lnSpc>
            </a:pPr>
            <a:endParaRPr lang="es-VE" sz="2000" b="1" dirty="0" smtClean="0"/>
          </a:p>
          <a:p>
            <a:pPr algn="just">
              <a:lnSpc>
                <a:spcPct val="150000"/>
              </a:lnSpc>
            </a:pPr>
            <a:r>
              <a:rPr lang="es-VE" sz="2000" b="1" dirty="0" smtClean="0"/>
              <a:t>Estos flujos e interrelaciones no son de forma lineal, con un elemento siguiendo prolijamente a otros. </a:t>
            </a:r>
            <a:endParaRPr lang="es-VE" sz="2000" b="1" dirty="0"/>
          </a:p>
        </p:txBody>
      </p:sp>
      <p:sp>
        <p:nvSpPr>
          <p:cNvPr id="4" name="Rectangle 4"/>
          <p:cNvSpPr txBox="1">
            <a:spLocks noChangeArrowheads="1"/>
          </p:cNvSpPr>
          <p:nvPr/>
        </p:nvSpPr>
        <p:spPr bwMode="auto">
          <a:xfrm>
            <a:off x="482600" y="379413"/>
            <a:ext cx="8229600" cy="641350"/>
          </a:xfrm>
          <a:prstGeom prst="rect">
            <a:avLst/>
          </a:prstGeom>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s-ES" sz="3600" b="1" i="1" u="none" strike="noStrike" kern="0" cap="none" spc="0" normalizeH="0" baseline="0" noProof="0" dirty="0" smtClean="0">
                <a:ln>
                  <a:noFill/>
                </a:ln>
                <a:solidFill>
                  <a:srgbClr val="0000FF"/>
                </a:solidFill>
                <a:effectLst>
                  <a:outerShdw blurRad="38100" dist="38100" dir="2700000" algn="tl">
                    <a:srgbClr val="C0C0C0"/>
                  </a:outerShdw>
                </a:effectLst>
                <a:uLnTx/>
                <a:uFillTx/>
                <a:latin typeface="Courier New" pitchFamily="49" charset="0"/>
                <a:ea typeface="+mj-ea"/>
                <a:cs typeface="+mj-cs"/>
              </a:rPr>
              <a:t>LAS ORGANIZACIONES</a:t>
            </a:r>
          </a:p>
        </p:txBody>
      </p:sp>
      <p:pic>
        <p:nvPicPr>
          <p:cNvPr id="6" name="Picture 2" descr="Resultado de imagen para relaciones interpersonales"/>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1700" y="3397375"/>
            <a:ext cx="4203700" cy="2851025"/>
          </a:xfrm>
          <a:prstGeom prst="rect">
            <a:avLst/>
          </a:prstGeom>
          <a:noFill/>
        </p:spPr>
      </p:pic>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p>
            <a:pPr>
              <a:defRPr/>
            </a:pPr>
            <a:fld id="{360B04A1-159E-465D-9E88-D3DBE76CF9C7}" type="slidenum">
              <a:rPr lang="de-DE" smtClean="0"/>
              <a:pPr>
                <a:defRPr/>
              </a:pPr>
              <a:t>6</a:t>
            </a:fld>
            <a:endParaRPr lang="de-DE"/>
          </a:p>
        </p:txBody>
      </p:sp>
      <p:sp>
        <p:nvSpPr>
          <p:cNvPr id="4" name="3 Rectángulo"/>
          <p:cNvSpPr/>
          <p:nvPr/>
        </p:nvSpPr>
        <p:spPr>
          <a:xfrm>
            <a:off x="368300" y="1542703"/>
            <a:ext cx="8293100" cy="2862322"/>
          </a:xfrm>
          <a:prstGeom prst="rect">
            <a:avLst/>
          </a:prstGeom>
        </p:spPr>
        <p:txBody>
          <a:bodyPr wrap="square">
            <a:spAutoFit/>
          </a:bodyPr>
          <a:lstStyle/>
          <a:p>
            <a:pPr algn="just">
              <a:lnSpc>
                <a:spcPct val="150000"/>
              </a:lnSpc>
            </a:pPr>
            <a:r>
              <a:rPr lang="es-VE" sz="2000" b="1" dirty="0" smtClean="0">
                <a:latin typeface="Arial" pitchFamily="34" charset="0"/>
                <a:cs typeface="Arial" pitchFamily="34" charset="0"/>
              </a:rPr>
              <a:t>Todo integrado en donde cada </a:t>
            </a:r>
            <a:r>
              <a:rPr lang="es-VE" sz="2000" b="1" dirty="0" smtClean="0">
                <a:solidFill>
                  <a:srgbClr val="0033CC"/>
                </a:solidFill>
                <a:latin typeface="Arial" pitchFamily="34" charset="0"/>
                <a:cs typeface="Arial" pitchFamily="34" charset="0"/>
              </a:rPr>
              <a:t>SISTEMA</a:t>
            </a:r>
            <a:r>
              <a:rPr lang="es-VE" sz="2000" b="1" dirty="0" smtClean="0">
                <a:latin typeface="Arial" pitchFamily="34" charset="0"/>
                <a:cs typeface="Arial" pitchFamily="34" charset="0"/>
              </a:rPr>
              <a:t> y subsistema están relacionados con la operación total. Su estructura, por tanto, es creada por cientos de sistemas arreglados en orden jerárquico. La salida del mas pequeño de los sistemas resulta la variable de entrada para el próximo sistema mayor, que a su vez proporciona la variable de entrada para un nivel superior.</a:t>
            </a:r>
            <a:endParaRPr lang="es-VE" sz="2000" b="1" dirty="0">
              <a:latin typeface="Arial" pitchFamily="34" charset="0"/>
              <a:cs typeface="Arial" pitchFamily="34" charset="0"/>
            </a:endParaRPr>
          </a:p>
        </p:txBody>
      </p:sp>
      <p:sp>
        <p:nvSpPr>
          <p:cNvPr id="5" name="Rectangle 4"/>
          <p:cNvSpPr txBox="1">
            <a:spLocks noChangeArrowheads="1"/>
          </p:cNvSpPr>
          <p:nvPr/>
        </p:nvSpPr>
        <p:spPr bwMode="auto">
          <a:xfrm>
            <a:off x="482600" y="379413"/>
            <a:ext cx="8229600" cy="641350"/>
          </a:xfrm>
          <a:prstGeom prst="rect">
            <a:avLst/>
          </a:prstGeom>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s-ES" sz="3600" b="1" i="1" u="none" strike="noStrike" kern="0" cap="none" spc="0" normalizeH="0" baseline="0" noProof="0" dirty="0" smtClean="0">
                <a:ln>
                  <a:noFill/>
                </a:ln>
                <a:solidFill>
                  <a:srgbClr val="0000FF"/>
                </a:solidFill>
                <a:effectLst>
                  <a:outerShdw blurRad="38100" dist="38100" dir="2700000" algn="tl">
                    <a:srgbClr val="C0C0C0"/>
                  </a:outerShdw>
                </a:effectLst>
                <a:uLnTx/>
                <a:uFillTx/>
                <a:latin typeface="Courier New" pitchFamily="49" charset="0"/>
                <a:ea typeface="+mj-ea"/>
                <a:cs typeface="+mj-cs"/>
              </a:rPr>
              <a:t>LAS ORGANIZACIONES</a:t>
            </a:r>
          </a:p>
        </p:txBody>
      </p:sp>
      <p:pic>
        <p:nvPicPr>
          <p:cNvPr id="6" name="Picture 2" descr="Resultado de imagen para relaciones interpersonales"/>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1700" y="3397375"/>
            <a:ext cx="4203700" cy="2851025"/>
          </a:xfrm>
          <a:prstGeom prst="rect">
            <a:avLst/>
          </a:prstGeom>
          <a:noFill/>
        </p:spPr>
      </p:pic>
    </p:spTree>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KE-OFF DISPLAYTYPE" val="0"/>
</p:tagLst>
</file>

<file path=ppt/theme/theme1.xml><?xml version="1.0" encoding="utf-8"?>
<a:theme xmlns:a="http://schemas.openxmlformats.org/drawingml/2006/main" name="1_Standarddesign">
  <a:themeElements>
    <a:clrScheme name="1_Standarddesign 1">
      <a:dk1>
        <a:srgbClr val="000000"/>
      </a:dk1>
      <a:lt1>
        <a:srgbClr val="FFFFFF"/>
      </a:lt1>
      <a:dk2>
        <a:srgbClr val="494949"/>
      </a:dk2>
      <a:lt2>
        <a:srgbClr val="3E7EA6"/>
      </a:lt2>
      <a:accent1>
        <a:srgbClr val="6E6E6E"/>
      </a:accent1>
      <a:accent2>
        <a:srgbClr val="9B9B9B"/>
      </a:accent2>
      <a:accent3>
        <a:srgbClr val="FFFFFF"/>
      </a:accent3>
      <a:accent4>
        <a:srgbClr val="000000"/>
      </a:accent4>
      <a:accent5>
        <a:srgbClr val="BABABA"/>
      </a:accent5>
      <a:accent6>
        <a:srgbClr val="8C8C8C"/>
      </a:accent6>
      <a:hlink>
        <a:srgbClr val="C1C1C1"/>
      </a:hlink>
      <a:folHlink>
        <a:srgbClr val="E6E6E6"/>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a:noFill/>
        </a:ln>
        <a:effectLst>
          <a:outerShdw dist="45791" dir="3378596" algn="ctr" rotWithShape="0">
            <a:schemeClr val="accent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tandarddesign 1">
        <a:dk1>
          <a:srgbClr val="000000"/>
        </a:dk1>
        <a:lt1>
          <a:srgbClr val="FFFFFF"/>
        </a:lt1>
        <a:dk2>
          <a:srgbClr val="494949"/>
        </a:dk2>
        <a:lt2>
          <a:srgbClr val="3E7EA6"/>
        </a:lt2>
        <a:accent1>
          <a:srgbClr val="6E6E6E"/>
        </a:accent1>
        <a:accent2>
          <a:srgbClr val="9B9B9B"/>
        </a:accent2>
        <a:accent3>
          <a:srgbClr val="FFFFFF"/>
        </a:accent3>
        <a:accent4>
          <a:srgbClr val="000000"/>
        </a:accent4>
        <a:accent5>
          <a:srgbClr val="BABABA"/>
        </a:accent5>
        <a:accent6>
          <a:srgbClr val="8C8C8C"/>
        </a:accent6>
        <a:hlink>
          <a:srgbClr val="C1C1C1"/>
        </a:hlink>
        <a:folHlink>
          <a:srgbClr val="E6E6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6735</TotalTime>
  <Words>195</Words>
  <Application>Microsoft Office PowerPoint</Application>
  <PresentationFormat>Presentación en pantalla (4:3)</PresentationFormat>
  <Paragraphs>28</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1_Standarddesign</vt:lpstr>
      <vt:lpstr>Presentación de PowerPoint</vt:lpstr>
      <vt:lpstr>AGENDA DEL CURSO</vt:lpstr>
      <vt:lpstr>Presentación de PowerPoint</vt:lpstr>
      <vt:lpstr>Presentación de PowerPoint</vt:lpstr>
      <vt:lpstr>Presentación de PowerPoint</vt:lpstr>
      <vt:lpstr>Presentación de PowerPoint</vt:lpstr>
    </vt:vector>
  </TitlesOfParts>
  <Company>PresentationPoint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 Silver</dc:title>
  <dc:creator>PresentationPoint</dc:creator>
  <cp:lastModifiedBy>Usuario</cp:lastModifiedBy>
  <cp:revision>994</cp:revision>
  <cp:lastPrinted>2005-03-15T07:48:11Z</cp:lastPrinted>
  <dcterms:created xsi:type="dcterms:W3CDTF">2004-11-16T16:03:16Z</dcterms:created>
  <dcterms:modified xsi:type="dcterms:W3CDTF">2021-05-08T15:17:10Z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PPL_Language">
    <vt:i4>1031</vt:i4>
  </property>
</Properties>
</file>